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8" autoAdjust="0"/>
    <p:restoredTop sz="94662" autoAdjust="0"/>
  </p:normalViewPr>
  <p:slideViewPr>
    <p:cSldViewPr>
      <p:cViewPr varScale="1">
        <p:scale>
          <a:sx n="106" d="100"/>
          <a:sy n="106" d="100"/>
        </p:scale>
        <p:origin x="-4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4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7D627EA-04EE-4DC3-AA1F-635EED4C57B3}" type="datetimeFigureOut">
              <a:rPr lang="ko-KR" altLang="en-US" smtClean="0"/>
              <a:t>2008-11-30</a:t>
            </a:fld>
            <a:endParaRPr lang="ko-KR" altLang="en-US" dirty="0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직사각형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선 연결선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직선 연결선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직선 연결선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직선 연결선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직선 연결선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직선 연결선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직사각형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타원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타원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타원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타원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타원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9EF6CB6-3B2B-4131-8ED8-AB122129FF8A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627EA-04EE-4DC3-AA1F-635EED4C57B3}" type="datetimeFigureOut">
              <a:rPr lang="ko-KR" altLang="en-US" smtClean="0"/>
              <a:t>2008-11-30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6CB6-3B2B-4131-8ED8-AB122129FF8A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627EA-04EE-4DC3-AA1F-635EED4C57B3}" type="datetimeFigureOut">
              <a:rPr lang="ko-KR" altLang="en-US" smtClean="0"/>
              <a:t>2008-11-30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6CB6-3B2B-4131-8ED8-AB122129FF8A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D627EA-04EE-4DC3-AA1F-635EED4C57B3}" type="datetimeFigureOut">
              <a:rPr lang="ko-KR" altLang="en-US" smtClean="0"/>
              <a:t>2008-11-30</a:t>
            </a:fld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9EF6CB6-3B2B-4131-8ED8-AB122129FF8A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7D627EA-04EE-4DC3-AA1F-635EED4C57B3}" type="datetimeFigureOut">
              <a:rPr lang="ko-KR" altLang="en-US" smtClean="0"/>
              <a:t>2008-11-30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직선 연결선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직선 연결선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직선 연결선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직선 연결선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직선 연결선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직사각형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타원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타원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타원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타원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타원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직선 연결선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9EF6CB6-3B2B-4131-8ED8-AB122129FF8A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627EA-04EE-4DC3-AA1F-635EED4C57B3}" type="datetimeFigureOut">
              <a:rPr lang="ko-KR" altLang="en-US" smtClean="0"/>
              <a:t>2008-11-30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6CB6-3B2B-4131-8ED8-AB122129FF8A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627EA-04EE-4DC3-AA1F-635EED4C57B3}" type="datetimeFigureOut">
              <a:rPr lang="ko-KR" altLang="en-US" smtClean="0"/>
              <a:t>2008-11-30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6CB6-3B2B-4131-8ED8-AB122129FF8A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4" name="텍스트 개체 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D627EA-04EE-4DC3-AA1F-635EED4C57B3}" type="datetimeFigureOut">
              <a:rPr lang="ko-KR" altLang="en-US" smtClean="0"/>
              <a:t>2008-11-30</a:t>
            </a:fld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9EF6CB6-3B2B-4131-8ED8-AB122129FF8A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627EA-04EE-4DC3-AA1F-635EED4C57B3}" type="datetimeFigureOut">
              <a:rPr lang="ko-KR" altLang="en-US" smtClean="0"/>
              <a:t>2008-11-30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F6CB6-3B2B-4131-8ED8-AB122129FF8A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선 연결선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직선 연결선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직사각형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직선 연결선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타원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내용 개체 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1" name="날짜 개체 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D627EA-04EE-4DC3-AA1F-635EED4C57B3}" type="datetimeFigureOut">
              <a:rPr lang="ko-KR" altLang="en-US" smtClean="0"/>
              <a:t>2008-11-30</a:t>
            </a:fld>
            <a:endParaRPr lang="ko-KR" altLang="en-US" dirty="0"/>
          </a:p>
        </p:txBody>
      </p:sp>
      <p:sp>
        <p:nvSpPr>
          <p:cNvPr id="22" name="슬라이드 번호 개체 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9EF6CB6-3B2B-4131-8ED8-AB122129FF8A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23" name="바닥글 개체 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ko-KR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타원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직사각형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선 연결선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직선 연결선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직선 연결선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날짜 개체 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D627EA-04EE-4DC3-AA1F-635EED4C57B3}" type="datetimeFigureOut">
              <a:rPr lang="ko-KR" altLang="en-US" smtClean="0"/>
              <a:t>2008-11-30</a:t>
            </a:fld>
            <a:endParaRPr lang="ko-KR" altLang="en-US" dirty="0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9EF6CB6-3B2B-4131-8ED8-AB122129FF8A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21" name="바닥글 개체 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선 연결선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D627EA-04EE-4DC3-AA1F-635EED4C57B3}" type="datetimeFigureOut">
              <a:rPr lang="ko-KR" altLang="en-US" smtClean="0"/>
              <a:t>2008-11-30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사각형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선 연결선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타원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9EF6CB6-3B2B-4131-8ED8-AB122129FF8A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1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1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1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1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1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1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volcano.phivolcs.dost.gov.ph/update_VMEPD/vmepd/vmepd/mayonHistErupChron.htm" TargetMode="External"/><Relationship Id="rId2" Type="http://schemas.openxmlformats.org/officeDocument/2006/relationships/hyperlink" Target="http://en.wikipedia.org/wiki/Mayon_Volcan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mbers.virtualtourist.com/m/85ad0/740/" TargetMode="External"/><Relationship Id="rId5" Type="http://schemas.openxmlformats.org/officeDocument/2006/relationships/hyperlink" Target="http://www.new7wonders.com/nature/en/nominees/asia/c/MayonVolcano/" TargetMode="External"/><Relationship Id="rId4" Type="http://schemas.openxmlformats.org/officeDocument/2006/relationships/hyperlink" Target="http://wikimapia.org/6736/Mayon-Volcano-2-463-meters-8-077-feet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Mayon</a:t>
            </a:r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Volcano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Dahee</a:t>
            </a:r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Back</a:t>
            </a:r>
          </a:p>
          <a:p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Grade 8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Time and location of the event	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3657600" cy="521497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altLang="ko-KR" sz="3600" dirty="0" smtClean="0">
                <a:latin typeface="Times New Roman" pitchFamily="18" charset="0"/>
                <a:cs typeface="Times New Roman" pitchFamily="18" charset="0"/>
              </a:rPr>
              <a:t>Mayon</a:t>
            </a:r>
            <a:r>
              <a:rPr lang="en-US" altLang="ko-KR" sz="3600" dirty="0" smtClean="0">
                <a:latin typeface="Times New Roman" pitchFamily="18" charset="0"/>
                <a:cs typeface="Times New Roman" pitchFamily="18" charset="0"/>
              </a:rPr>
              <a:t> volcano occurred 48times till now. 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1616 Feb. 19 –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en-US" altLang="ko-KR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1766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July 20 – 24 (Oct.20 - 25)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1800 Oct 30 – 31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1811 Oct.5 – 6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1814 Feb. 01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1827 June 27 – 1828 Feb.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1834 – 1835 May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1839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1845 Jan. 21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1846 May 11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1851 May 26 – June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1853 July 7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1855 Mar. 22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1857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1858 Jan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1859 – 1860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1861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1862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1868 Dec.17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1871 Dec. 8 – 1872 Jan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1872 Sept. 5 – 9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1873 June 20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1876 Nov. 26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1881 July 6 – 1882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Aug</a:t>
            </a: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1885 Nov. 21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1886 July 8 – 1887 Mar.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1888 Dec. 15</a:t>
            </a:r>
            <a:endParaRPr lang="ko-KR" alt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270248" y="1428736"/>
            <a:ext cx="3657600" cy="5286412"/>
          </a:xfrm>
        </p:spPr>
        <p:txBody>
          <a:bodyPr>
            <a:noAutofit/>
          </a:bodyPr>
          <a:lstStyle/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1890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Sept. 10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1892 Feb. 3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1893 Oct. 4 – 31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1895 July 7 – Nov. 26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1896 Aug. 31 – Sept. 27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1897 June 4 – July 23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1900 Mar. 1  - 6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1902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1928 Jan.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1938 June 5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1939 Aug. 21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1941 Sept. 13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1943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1947 Jan. 8 – Feb.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1968 Apr. 20 – May 20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1978 May 3 – July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1984 Sept. 9 – Oct.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1993 Feb. 2 – Apr. 4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2000 Feb. 24 - March 1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2001 June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1-22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2001 June 23 –24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2001 July 26 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2003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Jan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. 31, March 17, April 05, May 06 &amp; 14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2004 June 03, July 22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latinLnBrk="0"/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2006 July 14 - on-going (as of Aug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ko-KR" altLang="en-US" sz="9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Description and measurements of the size of the event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3657600" cy="5500702"/>
          </a:xfrm>
        </p:spPr>
        <p:txBody>
          <a:bodyPr>
            <a:no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explosive,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flow, lava flow,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lahars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Vulcan an,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lava flow,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flows, bombs,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ash fall;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10-15 m eruption column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(Lehar)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Vulcan an,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lava flow,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flows, bombs,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ash fall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Vulcan an,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lava flow,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flows, bombs,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ash fall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Pinion,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flows, volcanic lightning,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lahar,bomb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Vulcan an,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flows, bombs, lava flows; 300 m high eruption column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Vulcan an,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flows,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ash fall,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lahars, bombs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Minor ash eruption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Vulcan an, ash fall,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lava flow (15-30 minutes eruption)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Vulcan an,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flows,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ash fall, lahars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Minor ash eruption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Vulcan an, ash fall,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pyrocalstic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flow,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lahars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Minor eruption with incandescent ash and Pele’s hair, explosive, lava flow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Probably ash eruption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Stromboli an,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lava flow,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lahars; initial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lava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containing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lasted until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December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Minor ash eruption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Minor ash eruption,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lahars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Vulcan an,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flows,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lahars, bomb,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volcanic lightning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Vulcan an, ash fall,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bombs,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flows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Minor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ash eruption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Minor ash eruption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Stromboli an, ash fall,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lava,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flow,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lahars (creatural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outburst started 21 Nov. 1881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Lava flow</a:t>
            </a:r>
          </a:p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Stromboli an, ash fall,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lava and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lahars</a:t>
            </a:r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ko-KR" altLang="en-US" sz="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286248" y="1357298"/>
            <a:ext cx="3657600" cy="5500702"/>
          </a:xfrm>
        </p:spPr>
        <p:txBody>
          <a:bodyPr>
            <a:normAutofit fontScale="25000" lnSpcReduction="20000"/>
          </a:bodyPr>
          <a:lstStyle/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Minor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ash eruption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Vulcanian-Strombolian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ash cloud,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lava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flow</a:t>
            </a: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Minor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ash,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lapillus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and bomb eruption, lava flow,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lahars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Ash fall,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lava flow,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lahars,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volcanic lightning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Minor ash and lava eruption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Vulcan an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(strong),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tempura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fall,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flow, lava flow,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lahars,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volcanic lightning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Vulcan an, ash fall,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flows, lava flow,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lahars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Minor ash eruption, with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lahars (probably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due to 1900 deposits)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Vulcan an,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flow, lava flow,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ash fall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Vulcan an, ash fall,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flow, lava flow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Minor explosion,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ash fall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Minor ash/steam eruption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Minor ash/steam eruption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Vulcan an, ash fall,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lava flow,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flow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Vulcan an, ash fall,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flow, lava flow; eruption column of as high as 10 km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Stromboli an, ash fall,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lava flow (lava emission lasted until July 4)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Strombolian-Vulcanian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ash fall,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flow, lava flow,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lahars,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1.7-16 km eruption column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Vulcanian-Strombolian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flow, lava flow,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lahars,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1-5 km eruption column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Strombolian-Vulcanian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flow, lava flow,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ash fall,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0.5-17 km high eruption column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Mild eruption, quiet effusion of lava (lava flow)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Strombolian-Vulcanian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 lava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fountaining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flow, 10 km high eruption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column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Series of ash explosions; 0.4-1.5 km high column;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Intermittent faint crater glow 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Ash explosions; not visually observed due to cloud cover; recorded as explosion type earthquake; 22 July event accompanied by rumbling sound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Lava flow; ash explosions  – 800m high max.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Vulcan an, ash fall,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pyroclastic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flow, bombs, volcanic lightning</a:t>
            </a:r>
            <a:endParaRPr lang="ko-KR" alt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Human impact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500034" y="1571612"/>
            <a:ext cx="7467600" cy="2000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In 1991, 25 million people lose there shelters and 300 </a:t>
            </a:r>
          </a:p>
          <a:p>
            <a:pPr>
              <a:buNone/>
            </a:pP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people died. In 1911, about 1300 people died. Also in 1993, </a:t>
            </a:r>
          </a:p>
          <a:p>
            <a:pPr>
              <a:buNone/>
            </a:pP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70 people died. In 1814, about 1000 people died. Overall </a:t>
            </a:r>
          </a:p>
          <a:p>
            <a:pPr>
              <a:buNone/>
            </a:pP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many people died, move and lose their shelters. 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그림 3" descr="1_gtu56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000504"/>
            <a:ext cx="4000528" cy="2469557"/>
          </a:xfrm>
          <a:prstGeom prst="rect">
            <a:avLst/>
          </a:prstGeom>
        </p:spPr>
      </p:pic>
      <p:pic>
        <p:nvPicPr>
          <p:cNvPr id="5" name="그림 4" descr="2006-08-05T101806Z_01_NOOTR_NISIDSP_2_1200608051004030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643314"/>
            <a:ext cx="2571768" cy="30466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Environmental effects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Many cities were swept by the lava and ash fall. So lots of </a:t>
            </a:r>
          </a:p>
          <a:p>
            <a:pPr>
              <a:buNone/>
            </a:pP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lands were destroyed and many shelters and buildings were </a:t>
            </a:r>
          </a:p>
          <a:p>
            <a:pPr>
              <a:buNone/>
            </a:pP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destroyed. Also forests and oceans were polluted and </a:t>
            </a:r>
          </a:p>
          <a:p>
            <a:pPr>
              <a:buNone/>
            </a:pP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destroyed by the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Mayon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 volcano’s eruption.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그림 3" descr="Mayon_1928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643314"/>
            <a:ext cx="3827739" cy="2857520"/>
          </a:xfrm>
          <a:prstGeom prst="rect">
            <a:avLst/>
          </a:prstGeom>
        </p:spPr>
      </p:pic>
      <p:pic>
        <p:nvPicPr>
          <p:cNvPr id="5" name="그림 4" descr="115346101183_20060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3643314"/>
            <a:ext cx="3710690" cy="2852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History of the volcano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내용 개체 틀 9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3288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Mayon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 volcano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2,462 meter. It’s about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340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kilometers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far from southeast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Manila. It was erupted 48 times. And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because of this eruptions, many people died at least 70 and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more than 1,300 people.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그림 4" descr="Thumb290x2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929066"/>
            <a:ext cx="3214710" cy="2309172"/>
          </a:xfrm>
          <a:prstGeom prst="rect">
            <a:avLst/>
          </a:prstGeom>
        </p:spPr>
      </p:pic>
      <p:pic>
        <p:nvPicPr>
          <p:cNvPr id="11" name="그림 10" descr="Fig3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3929066"/>
            <a:ext cx="3571900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Background information related to types, plate tectonics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내용 개체 틀 6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43824" cy="27574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Mayon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 volcano is an active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composite volcano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buNone/>
            </a:pP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Philippine. And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Mayon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is the most active volcano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the </a:t>
            </a:r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Philippine. It had 48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times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of eruptions in the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past 400 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years. </a:t>
            </a:r>
          </a:p>
          <a:p>
            <a:pPr>
              <a:buNone/>
            </a:pP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It’s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located between the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Eurasian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and the Philippine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Plate at </a:t>
            </a:r>
          </a:p>
          <a:p>
            <a:pPr>
              <a:buNone/>
            </a:pP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a focused plate boundary.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그림 5" descr="31450738_12240465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500570"/>
            <a:ext cx="3786214" cy="2143140"/>
          </a:xfrm>
          <a:prstGeom prst="rect">
            <a:avLst/>
          </a:prstGeom>
        </p:spPr>
      </p:pic>
      <p:pic>
        <p:nvPicPr>
          <p:cNvPr id="8" name="그림 7" descr="300px-Stratovolcan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4500570"/>
            <a:ext cx="3714776" cy="21034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1143000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bibliography</a:t>
            </a:r>
            <a:endParaRPr lang="ko-KR" alt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28596" y="1643050"/>
            <a:ext cx="7467600" cy="4500594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en.wikipedia.org/wiki/Mayon_Volcano</a:t>
            </a:r>
            <a:endParaRPr lang="en-US" altLang="ko-KR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volcano.phivolcs.dost.gov.ph/update_VMEPD/vmepd/vmepd/mayonHistErupChron.htm</a:t>
            </a:r>
            <a:endParaRPr lang="ko-KR" alt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4"/>
              </a:rPr>
              <a:t>wikimapia.org/6736/Mayon-Volcano-2-463-meters-8-077-feet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ko-KR" sz="28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http://www.new7wonders.com/nature/en/nominees/asia/c/MayonVolcano</a:t>
            </a:r>
            <a:r>
              <a:rPr lang="en-US" altLang="ko-KR" sz="2800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endParaRPr lang="en-US" altLang="ko-KR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ko-KR" sz="28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http://members.virtualtourist.com/m/85ad0/740</a:t>
            </a:r>
            <a:r>
              <a:rPr lang="en-US" altLang="ko-KR" sz="2800" dirty="0" smtClean="0"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endParaRPr lang="en-US" altLang="ko-KR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ko-KR" altLang="en-US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57290" y="2571744"/>
            <a:ext cx="6786610" cy="1000124"/>
          </a:xfrm>
        </p:spPr>
        <p:txBody>
          <a:bodyPr>
            <a:normAutofit/>
          </a:bodyPr>
          <a:lstStyle/>
          <a:p>
            <a:r>
              <a:rPr lang="en-US" altLang="ko-KR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Thank you for watching!</a:t>
            </a:r>
            <a:endParaRPr lang="ko-KR" altLang="en-US" sz="4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오렌지">
  <a:themeElements>
    <a:clrScheme name="오렌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오렌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오렌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558</TotalTime>
  <Words>883</Words>
  <Application>Microsoft Office PowerPoint</Application>
  <PresentationFormat>화면 슬라이드 쇼(4:3)</PresentationFormat>
  <Paragraphs>137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오렌지</vt:lpstr>
      <vt:lpstr>Mayon Volcano</vt:lpstr>
      <vt:lpstr>Time and location of the event </vt:lpstr>
      <vt:lpstr>Description and measurements of the size of the event</vt:lpstr>
      <vt:lpstr>Human impact</vt:lpstr>
      <vt:lpstr>Environmental effects</vt:lpstr>
      <vt:lpstr>History of the volcano</vt:lpstr>
      <vt:lpstr>Background information related to types, plate tectonics</vt:lpstr>
      <vt:lpstr>bibliography</vt:lpstr>
      <vt:lpstr>Thank you for watching!</vt:lpstr>
    </vt:vector>
  </TitlesOfParts>
  <Company>LOCAL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Mayon Volcano</dc:title>
  <dc:creator>OWNER</dc:creator>
  <cp:lastModifiedBy>OWNER</cp:lastModifiedBy>
  <cp:revision>56</cp:revision>
  <dcterms:created xsi:type="dcterms:W3CDTF">2008-11-30T11:24:32Z</dcterms:created>
  <dcterms:modified xsi:type="dcterms:W3CDTF">2008-11-30T20:43:13Z</dcterms:modified>
</cp:coreProperties>
</file>